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49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14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4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101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98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24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16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54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7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7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4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9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9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6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83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8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19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Day1M-Team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0952F08-5F80-4964-913A-07E6321235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143" y="2602523"/>
            <a:ext cx="5460957" cy="2983881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A6F0C71-9468-41D0-AA8A-823BFB0DB80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84214" y="2533014"/>
            <a:ext cx="4343479" cy="37417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29846" y="593911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Parallax Template ;)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6FDBEA-38B5-4F58-A3D9-224CE3725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19" y="5134581"/>
            <a:ext cx="2710935" cy="9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4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Day1A-Team </a:t>
            </a:r>
            <a:r>
              <a:rPr lang="en-US" dirty="0"/>
              <a:t>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14216" y="6274752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Fixing Drop down menu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25F778-8E22-4D72-8F75-4BF3A51372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5593" y="2523436"/>
            <a:ext cx="4875455" cy="351479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E2F8506-87E3-46DF-A93C-65FE2113A6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EF18BD-0F63-44D8-89BD-A5823895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730" y="1492739"/>
            <a:ext cx="1757677" cy="50917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4ADCC-1063-436C-98C5-707C9ED27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970" y="3142614"/>
            <a:ext cx="4724864" cy="215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5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Drop down menu :D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8ED3FD-064C-415A-8703-9B1BE0FAB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4" y="2754628"/>
            <a:ext cx="5476492" cy="30200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17A502-B36F-48CF-AB7C-75A585EE5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54" y="2620781"/>
            <a:ext cx="3719480" cy="37720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10136554" y="2620781"/>
            <a:ext cx="1453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Worked on the post and get requests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D061ED-787B-4BF3-B5D9-347E28AAD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620" y="4346728"/>
            <a:ext cx="202882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388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</TotalTime>
  <Words>58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Day1M-Team 3: Fastest Path</vt:lpstr>
      <vt:lpstr>Day1A-Team 3: Fastest Path</vt:lpstr>
      <vt:lpstr>Day2M-Team 3: Fastest Path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Day1M-Team 3: Fastest Path</dc:title>
  <dc:creator>Francisco Diaz</dc:creator>
  <cp:lastModifiedBy>MarcJoseph Castro</cp:lastModifiedBy>
  <cp:revision>9</cp:revision>
  <dcterms:created xsi:type="dcterms:W3CDTF">2019-08-05T18:16:23Z</dcterms:created>
  <dcterms:modified xsi:type="dcterms:W3CDTF">2019-08-06T18:20:51Z</dcterms:modified>
</cp:coreProperties>
</file>

<file path=docProps/thumbnail.jpeg>
</file>